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4" r:id="rId2"/>
  </p:sldIdLst>
  <p:sldSz cx="7775575" cy="10907713"/>
  <p:notesSz cx="6794500" cy="992505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FFC000"/>
    <a:srgbClr val="3E0000"/>
    <a:srgbClr val="B00E17"/>
    <a:srgbClr val="905A36"/>
    <a:srgbClr val="905B37"/>
    <a:srgbClr val="B5AC3A"/>
    <a:srgbClr val="CC3300"/>
    <a:srgbClr val="4600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98" y="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797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797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431"/>
            <a:ext cx="5435600" cy="3907988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7077"/>
            <a:ext cx="2944283" cy="4979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6" y="9427077"/>
            <a:ext cx="2944283" cy="4979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1" y="2486472"/>
            <a:ext cx="7692712" cy="662302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554" y="-39522"/>
            <a:ext cx="7832335" cy="2525994"/>
          </a:xfrm>
          <a:prstGeom prst="rect">
            <a:avLst/>
          </a:prstGeom>
        </p:spPr>
      </p:pic>
      <p:sp>
        <p:nvSpPr>
          <p:cNvPr id="376" name="正方形/長方形 375"/>
          <p:cNvSpPr/>
          <p:nvPr/>
        </p:nvSpPr>
        <p:spPr>
          <a:xfrm>
            <a:off x="0" y="9109498"/>
            <a:ext cx="7775575" cy="17982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申し込み：県士会</a:t>
            </a:r>
            <a:r>
              <a:rPr kumimoji="1" lang="en-US" altLang="ja-JP" dirty="0"/>
              <a:t>HP</a:t>
            </a:r>
            <a:r>
              <a:rPr lang="ja-JP" altLang="en-US" dirty="0"/>
              <a:t>または</a:t>
            </a:r>
            <a:r>
              <a:rPr kumimoji="1" lang="ja-JP" altLang="en-US" dirty="0"/>
              <a:t>以下のメールアドレスにお願いします。</a:t>
            </a:r>
            <a:endParaRPr kumimoji="1" lang="en-US" altLang="ja-JP" dirty="0"/>
          </a:p>
          <a:p>
            <a:r>
              <a:rPr lang="ja-JP" altLang="en-US" dirty="0"/>
              <a:t>　　　　　　　　当日参加も可能です！！</a:t>
            </a:r>
            <a:endParaRPr kumimoji="1"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申し込み方法：申し込みは別紙資料をご確認下さい。</a:t>
            </a:r>
            <a:endParaRPr lang="en-US" altLang="ja-JP" dirty="0"/>
          </a:p>
          <a:p>
            <a:r>
              <a:rPr kumimoji="1" lang="en-US" altLang="ja-JP" dirty="0"/>
              <a:t>※</a:t>
            </a:r>
            <a:r>
              <a:rPr kumimoji="1" lang="ja-JP" altLang="en-US" dirty="0"/>
              <a:t>お問い合わせ先：ひまわり病院　當房裕幸</a:t>
            </a:r>
            <a:endParaRPr kumimoji="1" lang="en-US" altLang="ja-JP" dirty="0"/>
          </a:p>
          <a:p>
            <a:r>
              <a:rPr lang="en-US" altLang="ja-JP" dirty="0"/>
              <a:t>                                     kagoshimachiku2013.kaslht@gmail.com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180728" y="3450449"/>
            <a:ext cx="26018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6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2</a:t>
            </a:r>
            <a:r>
              <a:rPr lang="ja-JP" altLang="en-US" sz="32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月</a:t>
            </a:r>
            <a:r>
              <a:rPr lang="ja-JP" altLang="en-US" sz="66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en-US" altLang="ja-JP" sz="66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5</a:t>
            </a:r>
            <a:r>
              <a:rPr lang="ja-JP" altLang="en-US" sz="32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日</a:t>
            </a:r>
            <a:endParaRPr lang="ja-JP" altLang="en-US" sz="5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36" y="538362"/>
            <a:ext cx="79613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（一社）鹿児島県言語聴覚士会　</a:t>
            </a:r>
            <a:endParaRPr lang="en-US" altLang="ja-JP" sz="32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ja-JP" altLang="en-US" sz="32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ポイント取得対象症例検討会</a:t>
            </a:r>
            <a:endParaRPr lang="en-US" altLang="ja-JP" sz="32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ja-JP" altLang="en-US" sz="32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（鹿児島地区）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133806" y="3646724"/>
            <a:ext cx="3142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en-US" altLang="ja-JP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8</a:t>
            </a:r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</a:t>
            </a:r>
            <a:r>
              <a:rPr lang="en-US" altLang="ja-JP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3</a:t>
            </a:r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0</a:t>
            </a:r>
            <a:r>
              <a:rPr lang="en-US" altLang="ja-JP" sz="36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-</a:t>
            </a:r>
            <a:r>
              <a:rPr lang="en-US" altLang="ja-JP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20</a:t>
            </a:r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:00　</a:t>
            </a:r>
          </a:p>
        </p:txBody>
      </p:sp>
      <p:sp>
        <p:nvSpPr>
          <p:cNvPr id="363" name="正方形/長方形 362"/>
          <p:cNvSpPr/>
          <p:nvPr/>
        </p:nvSpPr>
        <p:spPr>
          <a:xfrm>
            <a:off x="1363259" y="4999332"/>
            <a:ext cx="5541094" cy="4103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28465" y="5046019"/>
            <a:ext cx="25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</a:rPr>
              <a:t>第</a:t>
            </a:r>
            <a:r>
              <a:rPr lang="en-US" altLang="ja-JP" sz="1800" dirty="0">
                <a:solidFill>
                  <a:schemeClr val="bg1"/>
                </a:solidFill>
              </a:rPr>
              <a:t>1</a:t>
            </a:r>
            <a:r>
              <a:rPr lang="ja-JP" altLang="en-US" sz="1800" dirty="0">
                <a:solidFill>
                  <a:schemeClr val="bg1"/>
                </a:solidFill>
              </a:rPr>
              <a:t>部</a:t>
            </a:r>
          </a:p>
        </p:txBody>
      </p:sp>
      <p:sp>
        <p:nvSpPr>
          <p:cNvPr id="365" name="正方形/長方形 364"/>
          <p:cNvSpPr/>
          <p:nvPr/>
        </p:nvSpPr>
        <p:spPr>
          <a:xfrm>
            <a:off x="1195290" y="3350109"/>
            <a:ext cx="120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20</a:t>
            </a:r>
            <a:r>
              <a:rPr lang="en-US" altLang="ja-JP" sz="18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20</a:t>
            </a:r>
            <a:r>
              <a:rPr lang="ja-JP" altLang="en-US" sz="18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年</a:t>
            </a:r>
            <a:endParaRPr lang="ja-JP" altLang="en-US" sz="5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72" name="角丸四角形 371"/>
          <p:cNvSpPr/>
          <p:nvPr/>
        </p:nvSpPr>
        <p:spPr>
          <a:xfrm>
            <a:off x="3552773" y="3780479"/>
            <a:ext cx="475001" cy="5232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1" name="正方形/長方形 370"/>
          <p:cNvSpPr/>
          <p:nvPr/>
        </p:nvSpPr>
        <p:spPr>
          <a:xfrm>
            <a:off x="3482412" y="3786898"/>
            <a:ext cx="626743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+mj-ea"/>
                <a:ea typeface="+mj-ea"/>
              </a:rPr>
              <a:t>土</a:t>
            </a:r>
          </a:p>
        </p:txBody>
      </p:sp>
      <p:sp>
        <p:nvSpPr>
          <p:cNvPr id="54" name="テキスト ボックス 31"/>
          <p:cNvSpPr txBox="1"/>
          <p:nvPr/>
        </p:nvSpPr>
        <p:spPr>
          <a:xfrm>
            <a:off x="2028703" y="4435084"/>
            <a:ext cx="35076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200" dirty="0">
                <a:solidFill>
                  <a:schemeClr val="accent2">
                    <a:lumMod val="75000"/>
                  </a:schemeClr>
                </a:solidFill>
              </a:rPr>
              <a:t>会場：ひまわり病院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ja-JP" alt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" name="テキスト ボックス 29"/>
          <p:cNvSpPr txBox="1"/>
          <p:nvPr/>
        </p:nvSpPr>
        <p:spPr>
          <a:xfrm>
            <a:off x="803196" y="5491007"/>
            <a:ext cx="6719822" cy="1786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18:30</a:t>
            </a:r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19:1</a:t>
            </a:r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lang="en-US" altLang="ja-JP" sz="1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テーマ：「両側人工内耳装用例の検討−本邦における　　　　</a:t>
            </a:r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人工内耳適応基準と評価法について−」</a:t>
            </a:r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発表者：</a:t>
            </a:r>
            <a:r>
              <a:rPr lang="zh-TW" altLang="en-US" dirty="0"/>
              <a:t>鹿児島市立病院耳鼻咽喉科</a:t>
            </a:r>
          </a:p>
          <a:p>
            <a:r>
              <a:rPr lang="ja-JP" altLang="en-US" dirty="0"/>
              <a:t>　　　　　　</a:t>
            </a:r>
            <a:r>
              <a:rPr lang="zh-TW" altLang="en-US" dirty="0"/>
              <a:t>松田</a:t>
            </a:r>
            <a:r>
              <a:rPr lang="ja-JP" altLang="en-US" dirty="0"/>
              <a:t>　</a:t>
            </a:r>
            <a:r>
              <a:rPr lang="zh-TW" altLang="en-US" dirty="0"/>
              <a:t>悠佑</a:t>
            </a:r>
            <a:r>
              <a:rPr lang="ja-JP" altLang="en-US" dirty="0"/>
              <a:t>　氏</a:t>
            </a:r>
            <a:endParaRPr lang="zh-TW" altLang="en-US" dirty="0"/>
          </a:p>
          <a:p>
            <a:endParaRPr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テキスト ボックス 29"/>
          <p:cNvSpPr txBox="1"/>
          <p:nvPr/>
        </p:nvSpPr>
        <p:spPr>
          <a:xfrm>
            <a:off x="803196" y="7605092"/>
            <a:ext cx="7036979" cy="204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en-US" altLang="ja-JP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9:15</a:t>
            </a:r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19:55</a:t>
            </a:r>
          </a:p>
          <a:p>
            <a:r>
              <a:rPr lang="ja-JP" altLang="en-US" sz="1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テーマ：</a:t>
            </a:r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「青年期で人工内耳埋込術を行った先天性難聴例」</a:t>
            </a:r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zh-TW" altLang="en-US" dirty="0"/>
              <a:t>鹿児島市立病院耳鼻咽喉科</a:t>
            </a:r>
          </a:p>
          <a:p>
            <a:r>
              <a:rPr lang="ja-JP" altLang="en-US" dirty="0"/>
              <a:t>　　　　　　上江 　愛　氏</a:t>
            </a:r>
            <a:endParaRPr lang="zh-TW" altLang="en-US" dirty="0"/>
          </a:p>
          <a:p>
            <a:endParaRPr lang="ja-JP" altLang="en-US" sz="11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ja-JP" altLang="en-US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338608" y="7109468"/>
            <a:ext cx="5541094" cy="4103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428465" y="7148370"/>
            <a:ext cx="25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</a:rPr>
              <a:t>第</a:t>
            </a:r>
            <a:r>
              <a:rPr lang="en-US" altLang="ja-JP" sz="1800" dirty="0">
                <a:solidFill>
                  <a:schemeClr val="bg1"/>
                </a:solidFill>
              </a:rPr>
              <a:t>2</a:t>
            </a:r>
            <a:r>
              <a:rPr lang="ja-JP" altLang="en-US" sz="1800" dirty="0">
                <a:solidFill>
                  <a:schemeClr val="bg1"/>
                </a:solidFill>
              </a:rPr>
              <a:t>部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55BFA53-2BA0-44AA-B73E-A3F54D206BEB}"/>
              </a:ext>
            </a:extLst>
          </p:cNvPr>
          <p:cNvSpPr txBox="1"/>
          <p:nvPr/>
        </p:nvSpPr>
        <p:spPr>
          <a:xfrm>
            <a:off x="1195290" y="2644096"/>
            <a:ext cx="6062373" cy="7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日本言語聴覚士会</a:t>
            </a:r>
            <a:endParaRPr kumimoji="1" lang="en-US" altLang="ja-JP" b="1" dirty="0"/>
          </a:p>
          <a:p>
            <a:r>
              <a:rPr kumimoji="1" lang="ja-JP" altLang="en-US" b="1" dirty="0"/>
              <a:t>「生涯学習プログラムポイント取得対象研修会」です。</a:t>
            </a:r>
          </a:p>
        </p:txBody>
      </p:sp>
    </p:spTree>
    <p:extLst>
      <p:ext uri="{BB962C8B-B14F-4D97-AF65-F5344CB8AC3E}">
        <p14:creationId xmlns:p14="http://schemas.microsoft.com/office/powerpoint/2010/main" val="1716845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95</Words>
  <Application>Microsoft Office PowerPoint</Application>
  <PresentationFormat>ユーザー設定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PMingLiU</vt:lpstr>
      <vt:lpstr>メイリオ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2014-07-29T05:44:25Z</dcterms:created>
  <dcterms:modified xsi:type="dcterms:W3CDTF">2020-01-06T01:25:46Z</dcterms:modified>
</cp:coreProperties>
</file>