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70" autoAdjust="0"/>
  </p:normalViewPr>
  <p:slideViewPr>
    <p:cSldViewPr snapToGrid="0">
      <p:cViewPr varScale="1">
        <p:scale>
          <a:sx n="110" d="100"/>
          <a:sy n="110" d="100"/>
        </p:scale>
        <p:origin x="57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5CB6E0-38B9-7595-5A5E-3C1503962D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B3379CA-EAEB-0DB6-8C15-491A17E3C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23B541-31E7-DDBB-B95C-4C7891F82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F0AD-A7F6-44DD-B4BE-0FDDA959CE9F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989745-1B0F-8A7E-3812-8FE80F15F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9A4A16-E7A2-50D7-AB10-F2E7FCBC9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30D3-99FC-4CE6-86AB-6AFEA6A09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88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A9266B-6742-F7C5-3989-610C051D1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6746760-7B7D-7B95-EB54-154722EC7E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E41743-B18C-4040-2A39-2048C9F53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F0AD-A7F6-44DD-B4BE-0FDDA959CE9F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10DA39-FF1B-DCDD-9220-075A860CB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32FE0C-E234-EDBB-8012-755012A1F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30D3-99FC-4CE6-86AB-6AFEA6A09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51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27F7AB7-97C1-21C6-E10D-283DCB71BD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9E47C3-ABD8-04FB-B8C9-42A52B6929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C6A63C-D142-D820-87CB-5D9E7B443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F0AD-A7F6-44DD-B4BE-0FDDA959CE9F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07F517-2CD5-E99F-1AC5-7E87F1A40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A0C25E-E08B-EF56-DE6D-B666C80E1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30D3-99FC-4CE6-86AB-6AFEA6A09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66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F57371-EE18-7EDA-F69B-E1E3ABCBA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D33BA7-758C-5039-3BBD-FD17C450E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6F73C5-6C10-101E-CEBD-B9E0AD4AB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F0AD-A7F6-44DD-B4BE-0FDDA959CE9F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B2369C-2C6C-278C-DB90-DADF84A01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DDDB8F-E54B-85AD-FF01-BAF73E500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30D3-99FC-4CE6-86AB-6AFEA6A09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93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4DFF94-E32F-4E56-C3BB-AFA29C877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D2C732-81A7-DD79-A31D-70F4C3528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C0712D-2B20-77D6-85B4-E862F30C1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F0AD-A7F6-44DD-B4BE-0FDDA959CE9F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F1B230-EDFE-9EBF-9AB2-4E73B0C84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DE9A5F-C31F-47F8-EBE7-BE42154AB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30D3-99FC-4CE6-86AB-6AFEA6A09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134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F36CA1-464C-AE14-5086-7CC65728D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5B0B59-A6B2-2035-0417-70F9A4D177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2132581-EBDF-D540-AFCE-2551EC279B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C3E1AC9-32AB-63FF-371B-CC290835E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F0AD-A7F6-44DD-B4BE-0FDDA959CE9F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2864EF-C249-1EF8-F0CE-74C94212C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4BD41B-0115-1691-D383-7B37A7585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30D3-99FC-4CE6-86AB-6AFEA6A09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45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966A8F-7A63-CC11-E5C4-98CB0341A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3D84AD9-56B4-3231-D9B0-E4A3632DD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8666F8-160E-E194-F070-48D44FB36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2C408E3-E41F-551C-0D83-8ED3CE5931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D79A293-AFB4-9BA6-EA7B-4C83F74CBA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5853FAA-79DB-39B1-F902-A5D551531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F0AD-A7F6-44DD-B4BE-0FDDA959CE9F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1B39ABF-2050-1B01-AA7B-ADB366E8D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A3F0072-FC86-9627-AFC2-255531680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30D3-99FC-4CE6-86AB-6AFEA6A09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64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0100E3-EF66-3E5B-5BE0-8DD0032A4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79BC6AA-9EAC-29B8-F577-67F026916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F0AD-A7F6-44DD-B4BE-0FDDA959CE9F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96DCE55-3504-7637-6524-F71E3206D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E4233D1-CE81-5DFB-BB69-A3A3322B1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30D3-99FC-4CE6-86AB-6AFEA6A09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7CE83B7-93C4-69CF-B0E1-A124BE296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F0AD-A7F6-44DD-B4BE-0FDDA959CE9F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D9B3D1D-2936-724D-E225-C9E7A8180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08B4B5-0D1E-2BA5-FECE-C43FFF373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30D3-99FC-4CE6-86AB-6AFEA6A09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28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49AF28-3EBB-99ED-39B0-CD3978BC3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BEA168-6F4F-7CF4-B84F-59892810C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75ABABC-B8EF-B04C-31D1-7E9D40C63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907A42-9A8D-9740-A694-CD08D54BF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F0AD-A7F6-44DD-B4BE-0FDDA959CE9F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551558-DF21-D855-6814-54B7A047E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A08810D-C85C-49A4-B7CB-E4B67D5E4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30D3-99FC-4CE6-86AB-6AFEA6A09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374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7D3E5D-F5FE-BDA6-F0D7-8457A029D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B16DB6C-A2B9-F5E7-1C43-38C554CF78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9F2919E-D705-4D0D-F686-3286B7E514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C6D8F9-E701-1AA6-3EE4-FA063EA94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F0AD-A7F6-44DD-B4BE-0FDDA959CE9F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D8DE0C4-0500-2D32-AD45-A5B78FBD7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49EB2A-F712-DF89-E6AF-B651B688B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30D3-99FC-4CE6-86AB-6AFEA6A09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71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3F92AEC-6BE8-D444-0BAB-51B4BB8DB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5C57F4-BF52-ACE8-0687-40BE0026C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3C395A-EB0F-F87B-DDC2-CDB64FE39A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F0AD-A7F6-44DD-B4BE-0FDDA959CE9F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C553F2-E804-F10D-AFF9-89E66492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0A7E03-2480-B8C2-9038-0EDD50DC61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D30D3-99FC-4CE6-86AB-6AFEA6A09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65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5205D2-5F6F-8ACE-B755-DEF4175EEB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第１回失語・認知・高次脳機能障害部会研修会</a:t>
            </a:r>
            <a:b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アンケート結果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ED3C2D2-F5D4-7051-0D87-23F17EABFB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講演テーマ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日本人失語症者のための、日本人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ST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による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日本語での言語治療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講師：小嶋知幸　先生（武蔵野大学）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7539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フォームの回答のグラフ。質問のタイトル: 年齢。回答数: 73 件の回答。">
            <a:extLst>
              <a:ext uri="{FF2B5EF4-FFF2-40B4-BE49-F238E27FC236}">
                <a16:creationId xmlns:a16="http://schemas.microsoft.com/office/drawing/2014/main" id="{B4095C8E-2796-69BC-E5C4-570C638B37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225"/>
            <a:ext cx="12192000" cy="579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7971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フォームの回答のグラフ。質問のタイトル: 所属地区を教えてください。回答数: 73 件の回答。">
            <a:extLst>
              <a:ext uri="{FF2B5EF4-FFF2-40B4-BE49-F238E27FC236}">
                <a16:creationId xmlns:a16="http://schemas.microsoft.com/office/drawing/2014/main" id="{82FCEC3A-0104-1BB8-F2D9-E309B7034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225"/>
            <a:ext cx="12192000" cy="579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222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フォームの回答のグラフ。質問のタイトル: 今回の講習会について。回答数: 74 件の回答。">
            <a:extLst>
              <a:ext uri="{FF2B5EF4-FFF2-40B4-BE49-F238E27FC236}">
                <a16:creationId xmlns:a16="http://schemas.microsoft.com/office/drawing/2014/main" id="{C60A7345-728E-4325-F39B-7A25A7967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225"/>
            <a:ext cx="12192000" cy="579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922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フォームの回答のグラフ。質問のタイトル: 今回の講習会では何で知りましたか。回答数: 73 件の回答。">
            <a:extLst>
              <a:ext uri="{FF2B5EF4-FFF2-40B4-BE49-F238E27FC236}">
                <a16:creationId xmlns:a16="http://schemas.microsoft.com/office/drawing/2014/main" id="{923970F3-E531-1DF7-C174-38903B673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225"/>
            <a:ext cx="12192000" cy="579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774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フォームの回答のグラフ。質問のタイトル: 今回の申し込み方法について。回答数: 74 件の回答。">
            <a:extLst>
              <a:ext uri="{FF2B5EF4-FFF2-40B4-BE49-F238E27FC236}">
                <a16:creationId xmlns:a16="http://schemas.microsoft.com/office/drawing/2014/main" id="{EC8EC1D1-2826-C200-B008-63E03369F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225"/>
            <a:ext cx="12192000" cy="579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269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フォームの回答のグラフ。質問のタイトル: 今回、現地開催に問題はなかったでしょうか。回答数: 74 件の回答。">
            <a:extLst>
              <a:ext uri="{FF2B5EF4-FFF2-40B4-BE49-F238E27FC236}">
                <a16:creationId xmlns:a16="http://schemas.microsoft.com/office/drawing/2014/main" id="{086B3166-BF55-BAA2-A668-4ACDB773D9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225"/>
            <a:ext cx="12192000" cy="579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485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フォームの回答のグラフ。質問のタイトル: 今後の開催形式について。回答数: 73 件の回答。">
            <a:extLst>
              <a:ext uri="{FF2B5EF4-FFF2-40B4-BE49-F238E27FC236}">
                <a16:creationId xmlns:a16="http://schemas.microsoft.com/office/drawing/2014/main" id="{FF6A5800-7932-3591-0CD2-54943A653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225"/>
            <a:ext cx="12192000" cy="579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8742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761FD4-0329-DC21-0D55-887C352DB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研修内容の実践・参考・活用と</a:t>
            </a:r>
            <a:b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質問内容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21E5EDB-E248-8E53-0FCF-D3AC7AB87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966" y="1825625"/>
            <a:ext cx="11608525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3200" b="0" i="0" dirty="0">
                <a:solidFill>
                  <a:srgbClr val="202124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今回の研修の内容を臨床でどのように活用されますか。</a:t>
            </a:r>
            <a:endParaRPr lang="en-US" altLang="ja-JP" sz="3200" b="0" i="0" dirty="0">
              <a:solidFill>
                <a:srgbClr val="202124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kumimoji="1" lang="ja-JP" altLang="en-US" dirty="0">
                <a:solidFill>
                  <a:srgbClr val="20212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５４件</a:t>
            </a:r>
            <a:endParaRPr kumimoji="1" lang="en-US" altLang="ja-JP" dirty="0">
              <a:solidFill>
                <a:srgbClr val="20212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just">
              <a:buNone/>
            </a:pPr>
            <a:r>
              <a:rPr lang="ja-JP" altLang="en-US" sz="2400" b="0" i="0" dirty="0">
                <a:solidFill>
                  <a:srgbClr val="202124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教えていただいた内容を臨床でも試してみながら、理解を深めたいと思います・・・・</a:t>
            </a:r>
            <a:endParaRPr lang="en-US" altLang="ja-JP" sz="2400" b="0" i="0" dirty="0">
              <a:solidFill>
                <a:srgbClr val="202124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dirty="0">
              <a:solidFill>
                <a:srgbClr val="20212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3200" dirty="0">
                <a:solidFill>
                  <a:srgbClr val="20212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質問内容</a:t>
            </a:r>
            <a:endParaRPr kumimoji="1" lang="en-US" altLang="ja-JP" sz="3200" dirty="0">
              <a:solidFill>
                <a:srgbClr val="20212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>
                <a:solidFill>
                  <a:srgbClr val="20212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１５件</a:t>
            </a:r>
            <a:endParaRPr lang="en-US" altLang="ja-JP" dirty="0">
              <a:solidFill>
                <a:srgbClr val="20212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just">
              <a:buNone/>
            </a:pPr>
            <a:r>
              <a:rPr lang="ja-JP" altLang="ja-JP" sz="2400" spc="15" dirty="0">
                <a:solidFill>
                  <a:srgbClr val="202124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訓練時のヒントを与えるまでの時間は、大体どのくらい設けたらいい</a:t>
            </a:r>
            <a:r>
              <a:rPr lang="ja-JP" altLang="en-US" sz="2400" spc="15" dirty="0">
                <a:solidFill>
                  <a:srgbClr val="202124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ja-JP" sz="2400" spc="15" dirty="0">
                <a:solidFill>
                  <a:srgbClr val="202124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か</a:t>
            </a:r>
            <a:r>
              <a:rPr lang="ja-JP" altLang="en-US" sz="2400" spc="15" dirty="0">
                <a:solidFill>
                  <a:srgbClr val="202124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・・・・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5133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C8361AA23CF7D49886E25A6028309DC" ma:contentTypeVersion="15" ma:contentTypeDescription="新しいドキュメントを作成します。" ma:contentTypeScope="" ma:versionID="a32b1f296845d73beba9fa746aeac1fa">
  <xsd:schema xmlns:xsd="http://www.w3.org/2001/XMLSchema" xmlns:xs="http://www.w3.org/2001/XMLSchema" xmlns:p="http://schemas.microsoft.com/office/2006/metadata/properties" xmlns:ns2="95283648-92e0-4184-9dc6-e2893b882c37" xmlns:ns3="dce5208b-3571-417d-8ea0-b1a51521cbad" targetNamespace="http://schemas.microsoft.com/office/2006/metadata/properties" ma:root="true" ma:fieldsID="7d7c9d2d054f3b7e5432476adfb77709" ns2:_="" ns3:_="">
    <xsd:import namespace="95283648-92e0-4184-9dc6-e2893b882c37"/>
    <xsd:import namespace="dce5208b-3571-417d-8ea0-b1a51521cb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283648-92e0-4184-9dc6-e2893b882c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Length (seconds)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e81725b1-83a9-482e-b528-62895a5a4a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e5208b-3571-417d-8ea0-b1a51521cba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b2d99102-793d-4814-a61d-31ba68598a75}" ma:internalName="TaxCatchAll" ma:showField="CatchAllData" ma:web="dce5208b-3571-417d-8ea0-b1a51521cb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57DE11-3297-49B6-A9F8-D8A1002BC941}"/>
</file>

<file path=customXml/itemProps2.xml><?xml version="1.0" encoding="utf-8"?>
<ds:datastoreItem xmlns:ds="http://schemas.openxmlformats.org/officeDocument/2006/customXml" ds:itemID="{6EC0CCF8-A254-42BF-9FD7-6A923FF04580}"/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112</Words>
  <Application>Microsoft Office PowerPoint</Application>
  <PresentationFormat>ワイド画面</PresentationFormat>
  <Paragraphs>13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Wingdings</vt:lpstr>
      <vt:lpstr>Office テーマ</vt:lpstr>
      <vt:lpstr>第１回失語・認知・高次脳機能障害部会研修会 アンケート結果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研修内容の実践・参考・活用と 質問内容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第１回失語・認知・高次脳機能障害部会研修会</dc:title>
  <dc:creator>Fujitsu</dc:creator>
  <cp:lastModifiedBy>小原病院 ST</cp:lastModifiedBy>
  <cp:revision>18</cp:revision>
  <dcterms:created xsi:type="dcterms:W3CDTF">2023-02-27T07:51:43Z</dcterms:created>
  <dcterms:modified xsi:type="dcterms:W3CDTF">2023-03-04T10:07:29Z</dcterms:modified>
</cp:coreProperties>
</file>